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8" d="100"/>
          <a:sy n="98" d="100"/>
        </p:scale>
        <p:origin x="7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nacle21.com/validation-rules/sdtm" TargetMode="External"/><Relationship Id="rId2" Type="http://schemas.openxmlformats.org/officeDocument/2006/relationships/hyperlink" Target="https://advance.phuse.global/display/WEL/Test+Dataset+Factory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lexjansen.com/pharmasug/2021/AD/PharmaSUG-2021-AD-162.pdf" TargetMode="External"/><Relationship Id="rId4" Type="http://schemas.openxmlformats.org/officeDocument/2006/relationships/hyperlink" Target="https://github.com/phuse-org/TestDataFactor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  <a:hlinkClick r:id="rId2"/>
              </a:rPr>
              <a:t>Test Data Factory</a:t>
            </a:r>
            <a:r>
              <a:rPr lang="en-US" sz="1500" kern="0" dirty="0">
                <a:solidFill>
                  <a:prstClr val="black"/>
                </a:solidFill>
                <a:latin typeface="Arial"/>
              </a:rPr>
              <a:t>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Data Visualization &amp; Open Source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085975"/>
              </p:ext>
            </p:extLst>
          </p:nvPr>
        </p:nvGraphicFramePr>
        <p:xfrm>
          <a:off x="1750522" y="2198803"/>
          <a:ext cx="8458200" cy="224513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Jose / NIHPO API can synthesize partially "conformant" SDTM databases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Iterations to improve conformance and credibility are now the focus of the </a:t>
                      </a:r>
                      <a:r>
                        <a:rPr lang="en-US" sz="700" i="1" baseline="0">
                          <a:solidFill>
                            <a:schemeClr val="tx2"/>
                          </a:solidFill>
                        </a:rPr>
                        <a:t>TDF team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398463" marR="0" lvl="1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Conformance improvements continue for the NIHPO data synthesis platform (e.g., 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3"/>
                        </a:rPr>
                        <a:t>Pinnacle 21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  <a:hlinkClick r:id="rId3"/>
                        </a:rPr>
                        <a:t>db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3"/>
                        </a:rPr>
                        <a:t> validation rules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)</a:t>
                      </a:r>
                    </a:p>
                    <a:p>
                      <a:pPr marL="398463" marR="0" lvl="1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Efforts to increase medical/clinical credibility are underway (e.g., credible findings: parameters, units, values)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Discussion continues on how best to support user-specific "credibility" needs, whether for individual measures or relationships between data domains and measures.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API for NIHPO synthetic building blocks will be released in Q3-2021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kumimoji="0" lang="en-US" sz="700" b="0" i="1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1F497D"/>
                        </a:solidFill>
                        <a:effectLst/>
                        <a:uLnTx/>
                        <a:uFillTx/>
                        <a:latin typeface="Calibri"/>
                        <a:ea typeface="+mn-ea"/>
                        <a:cs typeface="+mn-cs"/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18582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NIHPO team expanded to increase momentum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SME team advising on data conformance and credibility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Advance Hub work space: 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2"/>
                        </a:rPr>
                        <a:t>https://advance.phuse.global/display/WEL/Test+Dataset+Factory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Github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repository: 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4"/>
                        </a:rPr>
                        <a:t>https://github.com/phuse-org/TestDataFactory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8"/>
            <a:ext cx="8458199" cy="8905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José Lacal / NIHPO announces API for synthesizing data based on public databases of standards and controlled terminology</a:t>
            </a:r>
          </a:p>
          <a:p>
            <a:pPr marL="628650" lvl="1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 2021 paper, </a:t>
            </a: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  <a:hlinkClick r:id="rId5"/>
              </a:rPr>
              <a:t>https://www.lexjansen.com/pharmasug/2021/AD/PharmaSUG-2021-AD-162.pdf</a:t>
            </a: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Continued progress on dataset "conformance", using Pinnacle 21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Progressing into "credibility" topics, above and beyond P21 conformance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NIHPO API formal release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Public release of NIHPO platform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597579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dirty="0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750667"/>
            <a:ext cx="171450" cy="171450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4020756"/>
            <a:ext cx="171450" cy="171450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714</TotalTime>
  <Words>298</Words>
  <Application>Microsoft Office PowerPoint</Application>
  <PresentationFormat>Widescreen</PresentationFormat>
  <Paragraphs>30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Di Tommaso, Dante /US/EXT</cp:lastModifiedBy>
  <cp:revision>39</cp:revision>
  <dcterms:created xsi:type="dcterms:W3CDTF">2019-11-20T10:13:54Z</dcterms:created>
  <dcterms:modified xsi:type="dcterms:W3CDTF">2021-07-15T17:28:07Z</dcterms:modified>
</cp:coreProperties>
</file>

<file path=docProps/thumbnail.jpeg>
</file>